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89612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One Ping Only, </a:t>
                      </a:r>
                      <a:r>
                        <a:rPr kumimoji="0" lang="en-US" sz="15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Vasily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Toes touching the rightmost or leftmost wall foot, wrists below belt.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in a safe direction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12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2E37874-BE2A-4EB2-9669-5BC274D202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68857"/>
            <a:ext cx="7025777" cy="377535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2" y="384561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charset="0"/>
                <a:ea typeface="ＭＳ Ｐゴシック" pitchFamily="-112" charset="-128"/>
                <a:cs typeface="Times New Roman" pitchFamily="-112" charset="0"/>
              </a:rPr>
              <a:t>One Ping Only, </a:t>
            </a:r>
            <a:r>
              <a:rPr lang="en-US" b="1" dirty="0" err="1">
                <a:latin typeface="Arial" charset="0"/>
                <a:ea typeface="ＭＳ Ｐゴシック" pitchFamily="-112" charset="-128"/>
                <a:cs typeface="Times New Roman" pitchFamily="-112" charset="0"/>
              </a:rPr>
              <a:t>Vasily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One Ping Only, </a:t>
            </a:r>
            <a:r>
              <a:rPr lang="en-US" dirty="0" err="1"/>
              <a:t>Vasily</a:t>
            </a:r>
            <a:r>
              <a:rPr lang="en-US" dirty="0"/>
              <a:t> is a 12 round, 60 point, Comstock short course. There are eight USPSA targets, one Colt popper, and three mini poppers. The best hit on paper will score,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standing with toes touching leftmost or rightmost wall foot,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standing with toes touching the leftmost or rightmost wall foot. Loaded carbine is held with both hands, safety on, pointed in a safe direction.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fault lines.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1462</TotalTime>
  <Words>205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209</cp:revision>
  <cp:lastPrinted>2016-01-15T21:54:08Z</cp:lastPrinted>
  <dcterms:created xsi:type="dcterms:W3CDTF">2002-08-21T12:11:08Z</dcterms:created>
  <dcterms:modified xsi:type="dcterms:W3CDTF">2019-11-01T15:21:46Z</dcterms:modified>
  <cp:category>Shooting</cp:category>
</cp:coreProperties>
</file>

<file path=docProps/thumbnail.jpeg>
</file>